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60B2F19-7FFF-4FF7-A346-7B7AD5081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551768-894B-4343-B00D-0F0764099658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9F344D-9A8F-4D51-B138-56BEBA0AC173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lt-LT" dirty="0" smtClean="0"/>
              <a:t>Liudas Vasaris ir Auksė Gražulytė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5805264"/>
            <a:ext cx="4608512" cy="432048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Parengė: Gabija Balužytė</a:t>
            </a:r>
          </a:p>
        </p:txBody>
      </p:sp>
      <p:pic>
        <p:nvPicPr>
          <p:cNvPr id="1028" name="Picture 4" descr="http://www.manodruskininkai.lt/wp-content/uploads/2012/08/Altoriu-sesely-200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2016224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0466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Vincas Mykolaitis- Putinas  </a:t>
            </a:r>
            <a:r>
              <a:rPr lang="lt-LT" i="1" dirty="0" smtClean="0"/>
              <a:t>,,Altorių šešėly“</a:t>
            </a:r>
            <a:endParaRPr lang="lt-LT" i="1" dirty="0"/>
          </a:p>
        </p:txBody>
      </p:sp>
    </p:spTree>
    <p:extLst>
      <p:ext uri="{BB962C8B-B14F-4D97-AF65-F5344CB8AC3E}">
        <p14:creationId xmlns:p14="http://schemas.microsoft.com/office/powerpoint/2010/main" xmlns="" val="42894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8840"/>
            <a:ext cx="4808857" cy="4752527"/>
          </a:xfrm>
        </p:spPr>
        <p:txBody>
          <a:bodyPr>
            <a:normAutofit fontScale="85000" lnSpcReduction="10000"/>
          </a:bodyPr>
          <a:lstStyle/>
          <a:p>
            <a:r>
              <a:rPr lang="lt-LT" dirty="0" smtClean="0"/>
              <a:t>Liudas ir Auksė, pamilę vienas </a:t>
            </a:r>
            <a:r>
              <a:rPr lang="lt-LT" dirty="0" smtClean="0"/>
              <a:t>kitą, </a:t>
            </a:r>
            <a:r>
              <a:rPr lang="lt-LT" dirty="0" smtClean="0"/>
              <a:t>pradeda galvoti apie ateitį.</a:t>
            </a:r>
          </a:p>
          <a:p>
            <a:r>
              <a:rPr lang="lt-LT" dirty="0" smtClean="0"/>
              <a:t>Jųdviejų nuomonės dėl ateities skiriasi.</a:t>
            </a:r>
          </a:p>
          <a:p>
            <a:r>
              <a:rPr lang="lt-LT" dirty="0" smtClean="0"/>
              <a:t>Auksė teigia, kad meilės tikslas yra šeima. Ji Liudo kunigu jau nebelaiko, nori su juo kurti šeimą. Likti dviprasmiškoje padėtyje jai neleidžia nei įsitikinimai, nei garbė.</a:t>
            </a:r>
          </a:p>
          <a:p>
            <a:r>
              <a:rPr lang="lt-LT" dirty="0" smtClean="0"/>
              <a:t>Liudas mąsto kitaip. Jis nori, kad jų meilė būtų laisva, o šeima tik apkrautų jį pareigomis iki ,,gyvos galvos“.</a:t>
            </a:r>
          </a:p>
          <a:p>
            <a:r>
              <a:rPr lang="lt-LT" dirty="0" smtClean="0"/>
              <a:t>Auksė nusprendžia laukti, kol Liudas bus pasiruošęs šiems įsipareigojimams.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1" y="570156"/>
            <a:ext cx="6979853" cy="626596"/>
          </a:xfrm>
        </p:spPr>
        <p:txBody>
          <a:bodyPr/>
          <a:lstStyle/>
          <a:p>
            <a:r>
              <a:rPr lang="lt-LT" dirty="0" smtClean="0"/>
              <a:t>Vasario ir Auksės mintys apie šeimą</a:t>
            </a:r>
            <a:endParaRPr lang="lt-LT" dirty="0"/>
          </a:p>
        </p:txBody>
      </p:sp>
      <p:pic>
        <p:nvPicPr>
          <p:cNvPr id="5122" name="Picture 2" descr="http://static.zebra.lt/files/201207/g7uGOQ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28575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89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Po Liudo draugės Liucės mirties, jo ir Auksės santykiai vėl atšąla. Liudas labai liūdi ir užsidaro savyje.</a:t>
            </a:r>
          </a:p>
          <a:p>
            <a:r>
              <a:rPr lang="lt-LT" dirty="0" smtClean="0"/>
              <a:t>Auksė padeda jam sugrįžti į įprastą gyvenimą ir jie vėl tampa artimi.</a:t>
            </a:r>
          </a:p>
          <a:p>
            <a:r>
              <a:rPr lang="lt-LT" dirty="0" smtClean="0"/>
              <a:t>Liudui gavus dekretą iš bažnyčios,  Auksė palaiko jo sprendimą palikti kunigavimą.</a:t>
            </a:r>
          </a:p>
          <a:p>
            <a:r>
              <a:rPr lang="lt-LT" dirty="0" smtClean="0"/>
              <a:t>Liudas dar labiau sutvirtina jų santykius paklausdamas Auksės: ,,Ar tu būtum pasirengusi eiti su manim net ir tokiu keliu, kur lauktų mudviejų skurdas, neapykanta, panieka, persekiojimai ir net katastrofa?“ Auksė sutinka.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Tolesni jų santykiai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425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Vasaris ilgai kankinasi apmąstydamas gyvenimo prasmę, svarstydamas KAS jis yra ir KODĖL jis yra. </a:t>
            </a:r>
            <a:endParaRPr lang="lt-LT" dirty="0" smtClean="0"/>
          </a:p>
          <a:p>
            <a:r>
              <a:rPr lang="lt-LT" dirty="0" smtClean="0"/>
              <a:t>Auksė - mergina, kurios dėka Liudas Vasaris supranta </a:t>
            </a:r>
            <a:r>
              <a:rPr lang="lt-LT" dirty="0"/>
              <a:t>savo gyvenimo </a:t>
            </a:r>
            <a:r>
              <a:rPr lang="lt-LT" dirty="0" smtClean="0"/>
              <a:t>esmę. </a:t>
            </a:r>
          </a:p>
          <a:p>
            <a:r>
              <a:rPr lang="lt-LT" dirty="0" smtClean="0"/>
              <a:t>Meilė poezijai ir meilė moteriai padeda Liudui Vasariui apsispręsti ir atsisakyti kunigų luomo.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5665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Liudas Vasaris apie Auksę Gražulytę sužino iš savo pažįstamo advokato Indrulio. </a:t>
            </a:r>
          </a:p>
          <a:p>
            <a:r>
              <a:rPr lang="lt-LT" dirty="0" smtClean="0"/>
              <a:t>Indrulis pristato Auksę kaip savo būsimą žmoną.</a:t>
            </a:r>
          </a:p>
          <a:p>
            <a:r>
              <a:rPr lang="lt-LT" dirty="0" smtClean="0"/>
              <a:t>Indrulis papasakoja, kad Auksė amerikietė, turtuolė, turinti aukštąjį išsilavinimą, gera muzikė.</a:t>
            </a:r>
          </a:p>
          <a:p>
            <a:r>
              <a:rPr lang="lt-LT" dirty="0" smtClean="0"/>
              <a:t>Pasakojimas apie amerikietę Auksę Liudą Vasarį suintriguoja, sudomina.</a:t>
            </a:r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Pirmieji Vasario įspūdžiai apie Auksę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0425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88840"/>
            <a:ext cx="4304801" cy="4680519"/>
          </a:xfrm>
        </p:spPr>
        <p:txBody>
          <a:bodyPr>
            <a:normAutofit fontScale="85000" lnSpcReduction="20000"/>
          </a:bodyPr>
          <a:lstStyle/>
          <a:p>
            <a:r>
              <a:rPr lang="lt-LT" dirty="0" smtClean="0"/>
              <a:t>Iš savo seno draugo Petro Varnėno Vasaris išgirsta visai kitą informaciją apie užsienietę.</a:t>
            </a:r>
          </a:p>
          <a:p>
            <a:r>
              <a:rPr lang="lt-LT" dirty="0" smtClean="0"/>
              <a:t>Varnėnas paneigia, jog Auksė ruošiasi ištekėti už Indrulio, tačiau perspėja Vasarį, kad ,,Indrulis pavydus kaip tikras jaunikis“.</a:t>
            </a:r>
          </a:p>
          <a:p>
            <a:r>
              <a:rPr lang="lt-LT" dirty="0" smtClean="0"/>
              <a:t>Varnėnas dar priduria, kad Auksė ,,pana iš tiesų, kokių reta“ , graži, išsilavinusi, turtinga, savarankiška, drąsi, ,,moderni moteris“.</a:t>
            </a:r>
          </a:p>
          <a:p>
            <a:r>
              <a:rPr lang="lt-LT" dirty="0" smtClean="0"/>
              <a:t>Varnėno pasakojimas Vasarį dar labiau suintriguoja. Jis svajoja apie Auksę, įsivaizduoja jos išvaizdą, elgseną.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1" y="570156"/>
            <a:ext cx="7699934" cy="91462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Varnėno pasakojimas Liudui apie Auksę</a:t>
            </a:r>
            <a:endParaRPr lang="lt-LT" dirty="0"/>
          </a:p>
        </p:txBody>
      </p:sp>
      <p:pic>
        <p:nvPicPr>
          <p:cNvPr id="3074" name="Picture 2" descr="http://www.bilietai.lt/event-additional-photo/13059/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925" y="2677019"/>
            <a:ext cx="2040419" cy="3063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689177" cy="3124869"/>
          </a:xfrm>
        </p:spPr>
        <p:txBody>
          <a:bodyPr>
            <a:normAutofit fontScale="77500" lnSpcReduction="20000"/>
          </a:bodyPr>
          <a:lstStyle/>
          <a:p>
            <a:r>
              <a:rPr lang="lt-LT" dirty="0" smtClean="0"/>
              <a:t>Pirmą kartą Liudas Vasaris Auksę pamato per literatūros-muzikos vakarą. </a:t>
            </a:r>
          </a:p>
          <a:p>
            <a:r>
              <a:rPr lang="lt-LT" dirty="0" smtClean="0"/>
              <a:t>Vasaris pastebi, jog ji šiek tiek kitokia, nei jis įsivaizdavo: žemesnė, naturaliai šviesių plaukų, kaip tikra lietuvaitė, ,,be kaimiškų bruožų“, su sveikais, baltais kaip sniegas dantimis.</a:t>
            </a:r>
          </a:p>
          <a:p>
            <a:r>
              <a:rPr lang="lt-LT" dirty="0" smtClean="0"/>
              <a:t>Liudas Vasaris tą vakarą pirmąjį kartą skaito žmonėms savo eiles,o Auksė Gražulytė jam akomponuoja.</a:t>
            </a:r>
          </a:p>
          <a:p>
            <a:r>
              <a:rPr lang="lt-LT" dirty="0" smtClean="0"/>
              <a:t>Auksė, pasakiusi savo nuomonę apie Liudo eiles, labai pradžiugina jį, Liudui atrodo, kad Gražulytė jį suprato geriausiai.</a:t>
            </a:r>
          </a:p>
          <a:p>
            <a:r>
              <a:rPr lang="lt-LT" dirty="0" smtClean="0"/>
              <a:t>Pirmasis jų pokalbis nenusiseka, Auksė jam šaltai atsakinėja, Liudas ją palaiko ,,pašėlusia pasipūtele“.</a:t>
            </a:r>
          </a:p>
          <a:p>
            <a:endParaRPr lang="lt-LT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Pirmasis susitikimas</a:t>
            </a:r>
            <a:endParaRPr lang="lt-LT" dirty="0"/>
          </a:p>
        </p:txBody>
      </p:sp>
      <p:pic>
        <p:nvPicPr>
          <p:cNvPr id="2050" name="Picture 2" descr="http://www.laikas.lt/assets/data/events/545113_124675684333949_1034791969_n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772" y="4948953"/>
            <a:ext cx="3901087" cy="1862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5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Advokatas Indrulis įsimylėjęs Auksę Gražulytę.</a:t>
            </a:r>
          </a:p>
          <a:p>
            <a:r>
              <a:rPr lang="lt-LT" dirty="0" smtClean="0"/>
              <a:t>Auksė laikėsi nuo jo atsargiai: ,,Tiek atsargiai, kad Indrulis ligi šiol nedrįso jai savo meilę prisipažinti, bijodamas gauti neigiamą atsakymą ir viską suardyti.“</a:t>
            </a:r>
          </a:p>
          <a:p>
            <a:r>
              <a:rPr lang="lt-LT" dirty="0" smtClean="0"/>
              <a:t>Indrulis pavydi, kad Auksė susidomėjo Liudu Vasariu po literatūros-muzikos vakaro.</a:t>
            </a:r>
          </a:p>
          <a:p>
            <a:r>
              <a:rPr lang="lt-LT" dirty="0" smtClean="0"/>
              <a:t>Auksė, po pokalbio su Indruliu, pradeda gailėtis Liudo, kad buvo jam šiurkšti. ,,Ji pajuto net užuojautos poetui, kuris vien dėl to, kad kunigas, štai turi kęsti visokių prikaištų ir įtarinėjimų.“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Auksė ir Indrulis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2470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88840"/>
            <a:ext cx="4520825" cy="4869159"/>
          </a:xfrm>
        </p:spPr>
        <p:txBody>
          <a:bodyPr>
            <a:normAutofit fontScale="77500" lnSpcReduction="20000"/>
          </a:bodyPr>
          <a:lstStyle/>
          <a:p>
            <a:r>
              <a:rPr lang="lt-LT" dirty="0" smtClean="0"/>
              <a:t>Liudas Vasaris tuo pat metu bendrauja ir su </a:t>
            </a:r>
            <a:r>
              <a:rPr lang="lt-LT" dirty="0" smtClean="0"/>
              <a:t>Aukse, </a:t>
            </a:r>
            <a:r>
              <a:rPr lang="lt-LT" dirty="0" smtClean="0"/>
              <a:t>ir su Liuce- pirmąja savo meile. </a:t>
            </a:r>
          </a:p>
          <a:p>
            <a:r>
              <a:rPr lang="lt-LT" dirty="0" smtClean="0"/>
              <a:t>Liudas analizuoja jų padarytą </a:t>
            </a:r>
            <a:r>
              <a:rPr lang="lt-LT" dirty="0" smtClean="0"/>
              <a:t>įspūdį </a:t>
            </a:r>
            <a:r>
              <a:rPr lang="lt-LT" dirty="0" smtClean="0"/>
              <a:t>jam. </a:t>
            </a:r>
          </a:p>
          <a:p>
            <a:r>
              <a:rPr lang="lt-LT" dirty="0" smtClean="0"/>
              <a:t>Liucė jam atrodo fiziškai patrauklesnė. </a:t>
            </a:r>
          </a:p>
          <a:p>
            <a:r>
              <a:rPr lang="lt-LT" dirty="0" smtClean="0"/>
              <a:t>Pirmenybę Liudas </a:t>
            </a:r>
            <a:r>
              <a:rPr lang="lt-LT" dirty="0" smtClean="0"/>
              <a:t>pripažįsta </a:t>
            </a:r>
            <a:r>
              <a:rPr lang="lt-LT" dirty="0" smtClean="0"/>
              <a:t>Auksei, jis joje pajuto ,,nepaprastą žavesį“, ,,neišaiškinamą jėgą“.</a:t>
            </a:r>
          </a:p>
          <a:p>
            <a:r>
              <a:rPr lang="lt-LT" dirty="0" smtClean="0"/>
              <a:t>Tuo pačiu metu,kai jis lankydavosi Liucės namuose, galvodavo ir apie Auksę.</a:t>
            </a:r>
          </a:p>
          <a:p>
            <a:r>
              <a:rPr lang="lt-LT" dirty="0" smtClean="0"/>
              <a:t>Liucę Liudas mato dažniau, tačiau susitikimai su Aukse jam palieka daug didesnį įspūdį.</a:t>
            </a:r>
          </a:p>
          <a:p>
            <a:r>
              <a:rPr lang="lt-LT" dirty="0" smtClean="0"/>
              <a:t>Liudas nepasakoja nei poniai Liucei apie Auksę, nei Auksei apie Liucę.</a:t>
            </a:r>
          </a:p>
          <a:p>
            <a:pPr marL="0" indent="0">
              <a:buNone/>
            </a:pPr>
            <a:endParaRPr lang="lt-LT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lt-LT" dirty="0" smtClean="0"/>
              <a:t>Liudo dvejonės dėl Auksės ir Liucės</a:t>
            </a:r>
            <a:endParaRPr lang="lt-LT" dirty="0"/>
          </a:p>
        </p:txBody>
      </p:sp>
      <p:pic>
        <p:nvPicPr>
          <p:cNvPr id="4098" name="Picture 2" descr="http://s1.15cdn.lt/images/photos/616117/big/spektaklio-altoriu-sesely-fotoakimirka-4fa2d378c55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65924"/>
            <a:ext cx="3312368" cy="3000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67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877815"/>
          </a:xfrm>
        </p:spPr>
        <p:txBody>
          <a:bodyPr>
            <a:normAutofit/>
          </a:bodyPr>
          <a:lstStyle/>
          <a:p>
            <a:r>
              <a:rPr lang="lt-LT" dirty="0" smtClean="0"/>
              <a:t>Liudas Vasaris sutinka Naujuosius Metus pas Auksę namuose.</a:t>
            </a:r>
          </a:p>
          <a:p>
            <a:r>
              <a:rPr lang="lt-LT" dirty="0" smtClean="0"/>
              <a:t>Liudas, pabendravęs su Aukse Gražulyte, įžvelgia dar kelis jos bruožus: natūralumą, neįmantrumą, atvirą, nekoketišką juoką, nuoširdumą, mokėjimą kalbėti laisvai ir nebanaliai.</a:t>
            </a:r>
          </a:p>
          <a:p>
            <a:r>
              <a:rPr lang="lt-LT" dirty="0" smtClean="0"/>
              <a:t>Auksė taip pat pakeičia nuomonę apie jį, Vasaris jai nebeatrodo užsidaręs, o atviras ir nuoširdus, ji įžvelgia kažką bendro tarp jų, jaučia jam trauką.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Naujieji Metai pas Auksę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0073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Stiprėjant Liudo ir Auksės santykiams, Vasaris pradėjo justi naujo gyvenimo viltį, skatinančią nepasiduoti, ieškoti išsivadavimo.</a:t>
            </a:r>
          </a:p>
          <a:p>
            <a:r>
              <a:rPr lang="lt-LT" dirty="0" smtClean="0"/>
              <a:t>Pamildamas Auksę jis ,,stiprėjo savo viduj“, jis tikėjosi, kad ,,dar gyvens natūraliu gyvenimu“.</a:t>
            </a:r>
          </a:p>
          <a:p>
            <a:r>
              <a:rPr lang="lt-LT" dirty="0" smtClean="0"/>
              <a:t>Auksė kritiškai žiūrėjo į Liudo kunigišką gyvenimą : ,,Kunigystė nieko tavy nesuformavo, ir nieko tu nesugriausi, ją atmetęs.“ Liudas jai pritarė.</a:t>
            </a:r>
          </a:p>
          <a:p>
            <a:endParaRPr lang="lt-LT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Auksės įtaka Liudui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1535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Liudui pirmą kartą tenka meluoti Auksei, kad ji nesužinotų, jog sekminių šventę jis praleis Liucės draugijoje.</a:t>
            </a:r>
          </a:p>
          <a:p>
            <a:r>
              <a:rPr lang="lt-LT" dirty="0" smtClean="0"/>
              <a:t>Tai tampa tikru išbandymu jų draugystei.</a:t>
            </a:r>
          </a:p>
          <a:p>
            <a:r>
              <a:rPr lang="lt-LT" dirty="0" smtClean="0"/>
              <a:t>Auksė sužino tiesą. Ji jaučia gilų liūdesį, jos sieloje atsiveria ,,didelė tuštuma“.</a:t>
            </a:r>
          </a:p>
          <a:p>
            <a:r>
              <a:rPr lang="lt-LT" dirty="0" smtClean="0"/>
              <a:t>Vasaris supranta padaręs klaidą, labai dėl to gailisi, nori nutraukti santykius su Liuce.</a:t>
            </a:r>
          </a:p>
          <a:p>
            <a:r>
              <a:rPr lang="lt-LT" dirty="0" smtClean="0"/>
              <a:t>Po šio įvykio jie trumpam atitrūksta vienas nuo kito, tačiau vėliau vėl netikėtai susitinka Nidoje ir tęsia savo draugystę.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Melas Auksei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4466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239</TotalTime>
  <Words>881</Words>
  <Application>Microsoft Office PowerPoint</Application>
  <PresentationFormat>Demonstracija ekrane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Hardcover</vt:lpstr>
      <vt:lpstr>Liudas Vasaris ir Auksė Gražulytė</vt:lpstr>
      <vt:lpstr>Pirmieji Vasario įspūdžiai apie Auksę</vt:lpstr>
      <vt:lpstr>Varnėno pasakojimas Liudui apie Auksę</vt:lpstr>
      <vt:lpstr>Pirmasis susitikimas</vt:lpstr>
      <vt:lpstr>Auksė ir Indrulis</vt:lpstr>
      <vt:lpstr>Liudo dvejonės dėl Auksės ir Liucės</vt:lpstr>
      <vt:lpstr>Naujieji Metai pas Auksę</vt:lpstr>
      <vt:lpstr>Auksės įtaka Liudui</vt:lpstr>
      <vt:lpstr>Melas Auksei</vt:lpstr>
      <vt:lpstr>Vasario ir Auksės mintys apie šeimą</vt:lpstr>
      <vt:lpstr>Tolesni jų santykiai</vt:lpstr>
      <vt:lpstr>Išvados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Liudas Vasaris ir Auksė</dc:title>
  <dc:creator>Raiga</dc:creator>
  <cp:lastModifiedBy>vartotojas</cp:lastModifiedBy>
  <cp:revision>31</cp:revision>
  <dcterms:created xsi:type="dcterms:W3CDTF">2012-09-11T16:28:13Z</dcterms:created>
  <dcterms:modified xsi:type="dcterms:W3CDTF">2012-09-17T09:17:56Z</dcterms:modified>
</cp:coreProperties>
</file>